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89" r:id="rId2"/>
    <p:sldId id="291" r:id="rId3"/>
    <p:sldId id="298" r:id="rId4"/>
    <p:sldId id="299" r:id="rId5"/>
    <p:sldId id="30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0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41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41994-C2E9-5E4E-8175-FAABE3B42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E458D8-91AB-E463-3EF7-9C90C1E13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39966FE-5929-BFB9-5E7E-0446F753E9D4}"/>
              </a:ext>
            </a:extLst>
          </p:cNvPr>
          <p:cNvGrpSpPr/>
          <p:nvPr/>
        </p:nvGrpSpPr>
        <p:grpSpPr>
          <a:xfrm>
            <a:off x="-1" y="330200"/>
            <a:ext cx="9144000" cy="6527800"/>
            <a:chOff x="0" y="330200"/>
            <a:chExt cx="9144000" cy="6527800"/>
          </a:xfrm>
          <a:solidFill>
            <a:srgbClr val="0070C0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25958DA-8618-864D-8924-17C9A93B353E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171FB26-4BFD-3B41-46F0-20E26F82D7D4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sais additionner des sommes d’argent.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AE9E52C6-95F7-99E6-6169-C9B54E28E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2147676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181" y="348218"/>
            <a:ext cx="848797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Résous le problème.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FB60AFA-2D47-3F35-1FA5-72C2530D226E}"/>
              </a:ext>
            </a:extLst>
          </p:cNvPr>
          <p:cNvSpPr txBox="1"/>
          <p:nvPr/>
        </p:nvSpPr>
        <p:spPr>
          <a:xfrm>
            <a:off x="1694158" y="1504248"/>
            <a:ext cx="60400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J’achète un croissant à 1,20 € et une baguette à 1,15 €. </a:t>
            </a:r>
          </a:p>
          <a:p>
            <a:r>
              <a:rPr lang="fr-FR" sz="3200" b="1" dirty="0"/>
              <a:t>Combien dois-je payer ? </a:t>
            </a:r>
          </a:p>
        </p:txBody>
      </p:sp>
    </p:spTree>
    <p:extLst>
      <p:ext uri="{BB962C8B-B14F-4D97-AF65-F5344CB8AC3E}">
        <p14:creationId xmlns:p14="http://schemas.microsoft.com/office/powerpoint/2010/main" val="1434374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181" y="348218"/>
            <a:ext cx="8487970" cy="52675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FB60AFA-2D47-3F35-1FA5-72C2530D226E}"/>
              </a:ext>
            </a:extLst>
          </p:cNvPr>
          <p:cNvSpPr txBox="1"/>
          <p:nvPr/>
        </p:nvSpPr>
        <p:spPr>
          <a:xfrm>
            <a:off x="1694158" y="1504248"/>
            <a:ext cx="60400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J’achète un croissant à 1,20 € et une baguette à 1,15 €. </a:t>
            </a:r>
          </a:p>
          <a:p>
            <a:r>
              <a:rPr lang="fr-FR" sz="3200" b="1" dirty="0"/>
              <a:t>Combien dois-je payer ?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05C5BB9-D5D7-CB03-388C-0867FE3CDCA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8336" y="4300543"/>
            <a:ext cx="504000" cy="502729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BE1EBB7C-C60B-8301-2667-68AB738E90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1430" y="4285581"/>
            <a:ext cx="489321" cy="5040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38275274-B371-8F01-7B14-96B404C3CB1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4" t="18829" r="21381" b="18637"/>
          <a:stretch/>
        </p:blipFill>
        <p:spPr>
          <a:xfrm>
            <a:off x="5727571" y="4300543"/>
            <a:ext cx="473859" cy="468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9D9E7FAA-FA3D-0783-632F-B92510B561C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41" t="15259" r="18442" b="15047"/>
          <a:stretch/>
        </p:blipFill>
        <p:spPr>
          <a:xfrm>
            <a:off x="3460327" y="4300543"/>
            <a:ext cx="550253" cy="5400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E58585BF-6313-70F0-5BC5-058931A37CF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1824" y="4245902"/>
            <a:ext cx="504000" cy="502729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1948A080-89FD-7269-CFA7-AD2B380FB26A}"/>
              </a:ext>
            </a:extLst>
          </p:cNvPr>
          <p:cNvSpPr txBox="1"/>
          <p:nvPr/>
        </p:nvSpPr>
        <p:spPr>
          <a:xfrm>
            <a:off x="2526219" y="5243572"/>
            <a:ext cx="6040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1,20 € + 1,15 € = 2,35 €</a:t>
            </a:r>
          </a:p>
        </p:txBody>
      </p:sp>
    </p:spTree>
    <p:extLst>
      <p:ext uri="{BB962C8B-B14F-4D97-AF65-F5344CB8AC3E}">
        <p14:creationId xmlns:p14="http://schemas.microsoft.com/office/powerpoint/2010/main" val="2423683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181" y="348218"/>
            <a:ext cx="8487970" cy="52675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948A080-89FD-7269-CFA7-AD2B380FB26A}"/>
              </a:ext>
            </a:extLst>
          </p:cNvPr>
          <p:cNvSpPr txBox="1"/>
          <p:nvPr/>
        </p:nvSpPr>
        <p:spPr>
          <a:xfrm>
            <a:off x="2365874" y="1044266"/>
            <a:ext cx="6040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1,20 € + 1,15 € = 2,35 €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48667AA-6A2E-FD14-B123-B5AE37D78D01}"/>
              </a:ext>
            </a:extLst>
          </p:cNvPr>
          <p:cNvSpPr txBox="1"/>
          <p:nvPr/>
        </p:nvSpPr>
        <p:spPr>
          <a:xfrm>
            <a:off x="3529969" y="2284411"/>
            <a:ext cx="20840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1,20 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53DD279-3BED-755A-C703-AC884C3D2871}"/>
              </a:ext>
            </a:extLst>
          </p:cNvPr>
          <p:cNvSpPr txBox="1"/>
          <p:nvPr/>
        </p:nvSpPr>
        <p:spPr>
          <a:xfrm>
            <a:off x="3034190" y="2967335"/>
            <a:ext cx="2690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+ 1,15  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8CC5562B-64CC-61E0-62E6-759CB0985A29}"/>
              </a:ext>
            </a:extLst>
          </p:cNvPr>
          <p:cNvCxnSpPr/>
          <p:nvPr/>
        </p:nvCxnSpPr>
        <p:spPr>
          <a:xfrm>
            <a:off x="2931502" y="3973957"/>
            <a:ext cx="2160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9C0EC249-08E6-EFF1-71BB-A02F93BEDB02}"/>
              </a:ext>
            </a:extLst>
          </p:cNvPr>
          <p:cNvSpPr txBox="1"/>
          <p:nvPr/>
        </p:nvSpPr>
        <p:spPr>
          <a:xfrm>
            <a:off x="4413012" y="3973957"/>
            <a:ext cx="4710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5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3FB86EFB-8A9B-5210-E767-A4CEF5ABD6D4}"/>
              </a:ext>
            </a:extLst>
          </p:cNvPr>
          <p:cNvSpPr txBox="1"/>
          <p:nvPr/>
        </p:nvSpPr>
        <p:spPr>
          <a:xfrm>
            <a:off x="4067043" y="3973957"/>
            <a:ext cx="4710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3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A76FF54-9B64-C305-FA92-C10AC445EC45}"/>
              </a:ext>
            </a:extLst>
          </p:cNvPr>
          <p:cNvSpPr txBox="1"/>
          <p:nvPr/>
        </p:nvSpPr>
        <p:spPr>
          <a:xfrm>
            <a:off x="3908459" y="3973957"/>
            <a:ext cx="4710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,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106BBFDE-59C0-8FC0-4221-868088621C92}"/>
              </a:ext>
            </a:extLst>
          </p:cNvPr>
          <p:cNvSpPr txBox="1"/>
          <p:nvPr/>
        </p:nvSpPr>
        <p:spPr>
          <a:xfrm>
            <a:off x="3562490" y="3973956"/>
            <a:ext cx="4710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8565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4" grpId="0"/>
      <p:bldP spid="15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181" y="348218"/>
            <a:ext cx="848797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Pose et calcule dans ton cahier.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948A080-89FD-7269-CFA7-AD2B380FB26A}"/>
              </a:ext>
            </a:extLst>
          </p:cNvPr>
          <p:cNvSpPr txBox="1"/>
          <p:nvPr/>
        </p:nvSpPr>
        <p:spPr>
          <a:xfrm>
            <a:off x="502405" y="1503634"/>
            <a:ext cx="3345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4,05 € + 5,75 € =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48667AA-6A2E-FD14-B123-B5AE37D78D01}"/>
              </a:ext>
            </a:extLst>
          </p:cNvPr>
          <p:cNvSpPr txBox="1"/>
          <p:nvPr/>
        </p:nvSpPr>
        <p:spPr>
          <a:xfrm>
            <a:off x="1809511" y="2746076"/>
            <a:ext cx="20840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4,05 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53DD279-3BED-755A-C703-AC884C3D2871}"/>
              </a:ext>
            </a:extLst>
          </p:cNvPr>
          <p:cNvSpPr txBox="1"/>
          <p:nvPr/>
        </p:nvSpPr>
        <p:spPr>
          <a:xfrm>
            <a:off x="1313732" y="3429000"/>
            <a:ext cx="2690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+ 5,75  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8CC5562B-64CC-61E0-62E6-759CB0985A29}"/>
              </a:ext>
            </a:extLst>
          </p:cNvPr>
          <p:cNvCxnSpPr/>
          <p:nvPr/>
        </p:nvCxnSpPr>
        <p:spPr>
          <a:xfrm>
            <a:off x="1211044" y="4435622"/>
            <a:ext cx="2160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13A9FCCE-25D4-4E7C-F3B8-6653A852DD7D}"/>
              </a:ext>
            </a:extLst>
          </p:cNvPr>
          <p:cNvSpPr txBox="1"/>
          <p:nvPr/>
        </p:nvSpPr>
        <p:spPr>
          <a:xfrm>
            <a:off x="4949451" y="1474372"/>
            <a:ext cx="3171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2,49 € + 3,35 € =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AAF05B6-653F-6A26-5427-5FE47971606C}"/>
              </a:ext>
            </a:extLst>
          </p:cNvPr>
          <p:cNvSpPr txBox="1"/>
          <p:nvPr/>
        </p:nvSpPr>
        <p:spPr>
          <a:xfrm>
            <a:off x="6087545" y="2662784"/>
            <a:ext cx="20840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2,49 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1968FDA-F775-B712-DFA1-6A30541C525B}"/>
              </a:ext>
            </a:extLst>
          </p:cNvPr>
          <p:cNvSpPr txBox="1"/>
          <p:nvPr/>
        </p:nvSpPr>
        <p:spPr>
          <a:xfrm>
            <a:off x="5591766" y="3345708"/>
            <a:ext cx="2690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+ 3,35  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27AD7215-AFAB-31FB-EF4F-03FF20D1F5A2}"/>
              </a:ext>
            </a:extLst>
          </p:cNvPr>
          <p:cNvCxnSpPr/>
          <p:nvPr/>
        </p:nvCxnSpPr>
        <p:spPr>
          <a:xfrm>
            <a:off x="5489078" y="4352330"/>
            <a:ext cx="2160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6030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95</Words>
  <Application>Microsoft Office PowerPoint</Application>
  <PresentationFormat>Affichage à l'écran (4:3)</PresentationFormat>
  <Paragraphs>23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Résous le problème. </vt:lpstr>
      <vt:lpstr>Correction</vt:lpstr>
      <vt:lpstr>Correction</vt:lpstr>
      <vt:lpstr>Pose et calcule dans ton cahier.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56</cp:revision>
  <dcterms:created xsi:type="dcterms:W3CDTF">2023-02-07T14:55:57Z</dcterms:created>
  <dcterms:modified xsi:type="dcterms:W3CDTF">2025-10-10T12:13:37Z</dcterms:modified>
</cp:coreProperties>
</file>